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601" r:id="rId3"/>
    <p:sldId id="586" r:id="rId4"/>
    <p:sldId id="399" r:id="rId5"/>
    <p:sldId id="603" r:id="rId6"/>
    <p:sldId id="604" r:id="rId7"/>
    <p:sldId id="637" r:id="rId8"/>
    <p:sldId id="638" r:id="rId9"/>
    <p:sldId id="639" r:id="rId10"/>
    <p:sldId id="640" r:id="rId11"/>
    <p:sldId id="641" r:id="rId12"/>
    <p:sldId id="605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42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349" r:id="rId44"/>
    <p:sldId id="527" r:id="rId45"/>
    <p:sldId id="352" r:id="rId46"/>
    <p:sldId id="528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01"/>
            <p14:sldId id="586"/>
            <p14:sldId id="399"/>
            <p14:sldId id="603"/>
          </p14:sldIdLst>
        </p14:section>
        <p14:section name="Project Structure" id="{97DDEB9D-5679-453D-B181-69F0C01C12C6}">
          <p14:sldIdLst>
            <p14:sldId id="604"/>
            <p14:sldId id="637"/>
            <p14:sldId id="638"/>
            <p14:sldId id="639"/>
            <p14:sldId id="640"/>
            <p14:sldId id="641"/>
            <p14:sldId id="605"/>
          </p14:sldIdLst>
        </p14:section>
        <p14:section name="Navigation and Header" id="{32FD3CA8-2C37-4729-8CBD-A11B5B8E5430}">
          <p14:sldIdLst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Main Section" id="{5C3184B8-150E-4BBE-AAE8-D400ACB833FC}">
          <p14:sldIdLst>
            <p14:sldId id="614"/>
            <p14:sldId id="615"/>
            <p14:sldId id="64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BEEDC"/>
    <a:srgbClr val="F3CD60"/>
    <a:srgbClr val="FDFFFF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1001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Landing Pages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Creating </a:t>
            </a:r>
            <a:r>
              <a:rPr lang="en-US" sz="3600" dirty="0" smtClean="0"/>
              <a:t>Landing Page </a:t>
            </a:r>
            <a:r>
              <a:rPr lang="en-US" sz="3600" dirty="0"/>
              <a:t>with </a:t>
            </a:r>
            <a:r>
              <a:rPr lang="en-US" sz="3600" dirty="0" smtClean="0"/>
              <a:t>HTML 5 and CSS 3</a:t>
            </a:r>
            <a:endParaRPr lang="en-US" sz="3600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668998" y="3665500"/>
            <a:ext cx="22156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  <a:endParaRPr lang="en-US" b="1" spc="50" noProof="1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1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345054" y="2389425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586737" y="4945292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9025" y="2298640"/>
            <a:ext cx="2554079" cy="42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+ Section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8" y="2030354"/>
            <a:ext cx="11021152" cy="2603748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65412" y="1256015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05493" y="5056135"/>
            <a:ext cx="3884626" cy="914400"/>
          </a:xfrm>
          <a:prstGeom prst="wedgeRoundRectCallout">
            <a:avLst>
              <a:gd name="adj1" fmla="val -13654"/>
              <a:gd name="adj2" fmla="val -130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6712" y="3024000"/>
            <a:ext cx="1905000" cy="16101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5027611" y="3024000"/>
            <a:ext cx="1632313" cy="131940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8532812" y="3015003"/>
            <a:ext cx="2133600" cy="161909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497272" y="5059957"/>
            <a:ext cx="3581400" cy="910578"/>
          </a:xfrm>
          <a:prstGeom prst="wedgeRoundRectCallout">
            <a:avLst>
              <a:gd name="adj1" fmla="val -21105"/>
              <a:gd name="adj2" fmla="val -1301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315988" y="5056135"/>
            <a:ext cx="3464835" cy="885022"/>
          </a:xfrm>
          <a:prstGeom prst="wedgeRoundRectCallout">
            <a:avLst>
              <a:gd name="adj1" fmla="val -17001"/>
              <a:gd name="adj2" fmla="val -118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215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</a:t>
            </a:r>
            <a:r>
              <a:rPr lang="en-US" dirty="0" smtClean="0"/>
              <a:t>agency.html</a:t>
            </a:r>
            <a:endParaRPr lang="en-US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title&gt;Consulting Agency&lt;/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04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(HTML)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9363" y="974539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23" y="966699"/>
            <a:ext cx="28956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682" y="13716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established…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747" y="1173981"/>
            <a:ext cx="3144487" cy="4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19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735px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974539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rgba(199,157,99,0.75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70px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14px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448034" y="3128975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1" y="867383"/>
            <a:ext cx="6537789" cy="18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974539"/>
            <a:ext cx="60198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742209" y="974539"/>
            <a:ext cx="525302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text-transform:uppercase;}</a:t>
            </a:r>
          </a:p>
        </p:txBody>
      </p:sp>
    </p:spTree>
    <p:extLst>
      <p:ext uri="{BB962C8B-B14F-4D97-AF65-F5344CB8AC3E}">
        <p14:creationId xmlns:p14="http://schemas.microsoft.com/office/powerpoint/2010/main" val="1427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 (CSS)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158741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cursor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64" y="1027413"/>
            <a:ext cx="6633725" cy="2705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65" y="3864465"/>
            <a:ext cx="6633724" cy="27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(HTML)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661" y="1578281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  <a:endParaRPr lang="en-GB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990600"/>
            <a:ext cx="6406583" cy="19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Project Structure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Navigation and Header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 smtClean="0"/>
              <a:t>Main Section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</a:t>
            </a:r>
            <a:r>
              <a:rPr lang="en-US" sz="3000" dirty="0"/>
              <a:t>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travel-business-customer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financial-energy-surface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banner</a:t>
            </a:r>
            <a:r>
              <a:rPr lang="en-US" sz="3000" dirty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traders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consulting-woman</a:t>
            </a:r>
            <a:r>
              <a:rPr lang="en-US" sz="3000" dirty="0" smtClean="0"/>
              <a:t>"&gt;</a:t>
            </a:r>
          </a:p>
          <a:p>
            <a:pPr marL="819096" lvl="1" indent="-514350">
              <a:lnSpc>
                <a:spcPct val="90000"/>
              </a:lnSpc>
            </a:pPr>
            <a:r>
              <a:rPr lang="en-US" sz="3000" dirty="0" smtClean="0"/>
              <a:t>&lt;section class="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partners</a:t>
            </a:r>
            <a:r>
              <a:rPr lang="en-US" sz="3000" dirty="0" smtClean="0"/>
              <a:t>"&gt;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Footer Section</a:t>
            </a:r>
            <a:endParaRPr lang="en-US" dirty="0"/>
          </a:p>
          <a:p>
            <a:pPr marL="819096" lvl="1" indent="-514350">
              <a:lnSpc>
                <a:spcPct val="90000"/>
              </a:lnSpc>
            </a:pPr>
            <a:endParaRPr lang="en-US" sz="3000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667" y="2971800"/>
            <a:ext cx="2614955" cy="33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7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 18px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3212" y="1676400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#000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8" y="1570195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More HTML + CSS (.banner)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236" y="1358771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6236" y="4379048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/>
              <a:t>CSS (.banner)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3212" y="974539"/>
            <a:ext cx="488484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auto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43565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1" y="974539"/>
            <a:ext cx="7729623" cy="6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(.traders)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Forex and CFDs with the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914400"/>
            <a:ext cx="5714177" cy="14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6699" y="1151121"/>
            <a:ext cx="11668535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cover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margin-bottom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(.traders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4713" y="1352878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h4{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12589" y="1352878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letter-spacing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14400"/>
            <a:ext cx="9145276" cy="2852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10000"/>
            <a:ext cx="9145276" cy="28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HTML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40" y="3871129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CSS (.consulting-woman)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("images/consulting-woman.jpg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rgba(255, 255, 255, .7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CSS </a:t>
            </a:r>
            <a:r>
              <a:rPr lang="en-US" dirty="0" smtClean="0"/>
              <a:t>(.consulting-woman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close-quote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0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HTML (.partners)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="images/partner-TVC.png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alt="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CSS (.partners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53667" y="1035337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74" y="3747321"/>
            <a:ext cx="9367476" cy="278856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400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60px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288" y="2133600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5578 Free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72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4005348"/>
            <a:ext cx="8153400" cy="2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(info-social-container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974539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margin-top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16px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153px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rgb(131,131,143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#090821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(extra-links)</a:t>
            </a:r>
            <a:endParaRPr lang="en-GB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href="#"&gt;Shop&lt;/a&gt;&lt;/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00600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CSS </a:t>
            </a:r>
            <a:r>
              <a:rPr lang="en-US" dirty="0"/>
              <a:t>(extra-links)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82486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4236380"/>
            <a:ext cx="10762072" cy="2354203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129339" y="1382485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none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688256"/>
          </a:xfrm>
        </p:spPr>
        <p:txBody>
          <a:bodyPr/>
          <a:lstStyle/>
          <a:p>
            <a:r>
              <a:rPr lang="en-US" dirty="0" smtClean="0"/>
              <a:t>HTML 5 + CSS 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03209"/>
            <a:ext cx="4572638" cy="3969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03209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</a:t>
            </a:r>
            <a:r>
              <a:rPr lang="en-US" dirty="0" smtClean="0"/>
              <a:t>HTML </a:t>
            </a:r>
            <a:r>
              <a:rPr lang="en-US" dirty="0"/>
              <a:t>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0107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footer-widget(1).jpg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footer-widget(2).jpg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footer-widget(4).jpg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="…/footer-widget(6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).jpg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1812" y="1371601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flex-wrap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300px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29339" y="1371600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59" y="3686419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31" y="1085494"/>
            <a:ext cx="4572638" cy="39696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8" y="1085494"/>
            <a:ext cx="5020866" cy="3969622"/>
          </a:xfrm>
          <a:prstGeom prst="rect">
            <a:avLst/>
          </a:prstGeom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08" y="4191000"/>
            <a:ext cx="2975209" cy="22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+ Header</a:t>
            </a:r>
            <a:endParaRPr lang="en-GB" dirty="0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5212" y="3305666"/>
            <a:ext cx="2362199" cy="42813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970212" y="3386242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5212" y="2650857"/>
            <a:ext cx="2362199" cy="51918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741612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 smtClean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736246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9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+ Section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9012" y="2619375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/>
          </a:p>
        </p:txBody>
      </p:sp>
      <p:sp>
        <p:nvSpPr>
          <p:cNvPr id="7" name="Rectangle 6"/>
          <p:cNvSpPr/>
          <p:nvPr/>
        </p:nvSpPr>
        <p:spPr>
          <a:xfrm>
            <a:off x="989012" y="3848100"/>
            <a:ext cx="10210800" cy="1143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84354"/>
              <a:gd name="adj2" fmla="val 131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5257"/>
              <a:gd name="adj2" fmla="val -116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665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85" y="2324932"/>
            <a:ext cx="10289127" cy="887437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579812" y="1377380"/>
            <a:ext cx="4953000" cy="721291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5" y="4223052"/>
            <a:ext cx="10289127" cy="2282900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18212" y="3427744"/>
            <a:ext cx="5029200" cy="679032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944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1" y="2362200"/>
            <a:ext cx="10045842" cy="33528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446212" y="1571625"/>
            <a:ext cx="6477000" cy="557516"/>
          </a:xfrm>
          <a:prstGeom prst="wedgeRoundRectCallout">
            <a:avLst>
              <a:gd name="adj1" fmla="val -3809"/>
              <a:gd name="adj2" fmla="val 1814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4612" y="5948059"/>
            <a:ext cx="6615000" cy="758452"/>
          </a:xfrm>
          <a:prstGeom prst="wedgeRoundRectCallout">
            <a:avLst>
              <a:gd name="adj1" fmla="val 29479"/>
              <a:gd name="adj2" fmla="val -923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8148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9884</TotalTime>
  <Words>2729</Words>
  <Application>Microsoft Office PowerPoint</Application>
  <PresentationFormat>Custom</PresentationFormat>
  <Paragraphs>532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Main + Section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Creating Landing Pages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Landing Pages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Irina</cp:lastModifiedBy>
  <cp:revision>715</cp:revision>
  <dcterms:created xsi:type="dcterms:W3CDTF">2014-01-02T17:00:34Z</dcterms:created>
  <dcterms:modified xsi:type="dcterms:W3CDTF">2017-06-14T19:15:05Z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